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022D88-0B50-4212-B139-1E86BF04CE67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19CC9C-BC35-49F3-838A-9C6A6F8097E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Chiller" pitchFamily="82" charset="0"/>
              </a:rPr>
              <a:t>Hyperbole</a:t>
            </a:r>
            <a:endParaRPr lang="en-US" sz="9600" dirty="0">
              <a:latin typeface="Chiller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9600" dirty="0">
              <a:latin typeface="Chiller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676400"/>
            <a:ext cx="784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Chiller" pitchFamily="82" charset="0"/>
              </a:rPr>
              <a:t>Hyperbole is a type of figurative language that is used in poetry or nonfiction writing. Comedians also use it to make jokes. It is using exaggerations to make writing more interesting.</a:t>
            </a:r>
            <a:endParaRPr lang="en-US" sz="3600" dirty="0">
              <a:latin typeface="Chiller" pitchFamily="82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I am so hungry I </a:t>
            </a: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could </a:t>
            </a: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eat a horse. </a:t>
            </a:r>
            <a:endParaRPr lang="en-US" sz="7200" dirty="0"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These are the worst pancakes I have ever </a:t>
            </a: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eaten.</a:t>
            </a:r>
            <a:endParaRPr lang="en-US" sz="7200" dirty="0"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9600" i="1" dirty="0" smtClean="0">
                <a:latin typeface="Aharoni" pitchFamily="2" charset="-79"/>
                <a:cs typeface="Aharoni" pitchFamily="2" charset="-79"/>
              </a:rPr>
              <a:t>I like my teacher a lot.</a:t>
            </a:r>
            <a:r>
              <a:rPr lang="en-US" dirty="0" smtClean="0"/>
              <a:t> 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It's taking you a million years to get ready. </a:t>
            </a:r>
            <a:endParaRPr lang="en-US" sz="7200" dirty="0"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7200" i="1" dirty="0" smtClean="0">
                <a:latin typeface="Aharoni" pitchFamily="2" charset="-79"/>
                <a:cs typeface="Aharoni" pitchFamily="2" charset="-79"/>
              </a:rPr>
              <a:t>This is the best pizza in the whole wide world.</a:t>
            </a:r>
            <a:r>
              <a:rPr lang="en-US" dirty="0" smtClean="0"/>
              <a:t> 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9600" i="1" dirty="0" smtClean="0">
                <a:latin typeface="Aharoni" pitchFamily="2" charset="-79"/>
                <a:cs typeface="Aharoni" pitchFamily="2" charset="-79"/>
              </a:rPr>
              <a:t>This suitcase weighs a </a:t>
            </a:r>
            <a:r>
              <a:rPr lang="en-US" sz="9600" i="1" dirty="0" smtClean="0">
                <a:latin typeface="Aharoni" pitchFamily="2" charset="-79"/>
                <a:cs typeface="Aharoni" pitchFamily="2" charset="-79"/>
              </a:rPr>
              <a:t>ton.</a:t>
            </a:r>
            <a:endParaRPr lang="en-US" sz="9600" dirty="0"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9600" i="1" dirty="0" smtClean="0">
                <a:latin typeface="Aharoni" pitchFamily="2" charset="-79"/>
                <a:cs typeface="Aharoni" pitchFamily="2" charset="-79"/>
              </a:rPr>
              <a:t>The baby's smile was a mile wide.</a:t>
            </a:r>
            <a:r>
              <a:rPr lang="en-US" dirty="0" smtClean="0"/>
              <a:t>  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</TotalTime>
  <Words>97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Hyperbole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Hyperbole</dc:title>
  <dc:creator>DCPS</dc:creator>
  <cp:lastModifiedBy>DCPS</cp:lastModifiedBy>
  <cp:revision>4</cp:revision>
  <dcterms:created xsi:type="dcterms:W3CDTF">2016-02-23T18:03:50Z</dcterms:created>
  <dcterms:modified xsi:type="dcterms:W3CDTF">2016-02-23T18:17:46Z</dcterms:modified>
</cp:coreProperties>
</file>