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F226F7-3F2B-45B2-A249-B55F8032463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81D44D-1615-49CF-BC0B-CDB7BE572FD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Folktales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Fairy Tales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a form or variation of “Once upon a time”</a:t>
            </a:r>
          </a:p>
          <a:p>
            <a:r>
              <a:rPr lang="en-US" dirty="0" smtClean="0"/>
              <a:t>Set in the past</a:t>
            </a:r>
          </a:p>
          <a:p>
            <a:r>
              <a:rPr lang="en-US" dirty="0" smtClean="0"/>
              <a:t>Fantasy or make-believe elements</a:t>
            </a:r>
          </a:p>
          <a:p>
            <a:r>
              <a:rPr lang="en-US" dirty="0" smtClean="0"/>
              <a:t>Enchanted setting – can include forests, castles, water or kingdoms</a:t>
            </a:r>
          </a:p>
          <a:p>
            <a:r>
              <a:rPr lang="en-US" dirty="0" smtClean="0"/>
              <a:t>Clearly defined good and evil characters</a:t>
            </a:r>
          </a:p>
          <a:p>
            <a:r>
              <a:rPr lang="en-US" dirty="0" smtClean="0"/>
              <a:t>Magical elements</a:t>
            </a:r>
          </a:p>
          <a:p>
            <a:r>
              <a:rPr lang="en-US" dirty="0" smtClean="0"/>
              <a:t>Characters take on unusual forms (giants, witches, dwarfs, talking animals)</a:t>
            </a:r>
          </a:p>
          <a:p>
            <a:r>
              <a:rPr lang="en-US" dirty="0" smtClean="0"/>
              <a:t>Groups of 3 (objects, people or events)</a:t>
            </a:r>
          </a:p>
          <a:p>
            <a:r>
              <a:rPr lang="en-US" dirty="0" smtClean="0"/>
              <a:t>Clearly defined problem, climax, and resolution</a:t>
            </a:r>
          </a:p>
          <a:p>
            <a:r>
              <a:rPr lang="en-US" dirty="0" smtClean="0"/>
              <a:t>Most often they have happy endings</a:t>
            </a:r>
          </a:p>
          <a:p>
            <a:r>
              <a:rPr lang="en-US" dirty="0" smtClean="0"/>
              <a:t>Teach a lesson that is important to the culture it came from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Teach clear moral lessons</a:t>
            </a:r>
          </a:p>
          <a:p>
            <a:r>
              <a:rPr lang="en-US" dirty="0" smtClean="0"/>
              <a:t>Even small characters play important roles</a:t>
            </a:r>
          </a:p>
          <a:p>
            <a:r>
              <a:rPr lang="en-US" dirty="0" smtClean="0"/>
              <a:t>Characters usually take the form of animals and are painted with a few broad strokes</a:t>
            </a:r>
          </a:p>
          <a:p>
            <a:r>
              <a:rPr lang="en-US" dirty="0" smtClean="0"/>
              <a:t>Poke fun</a:t>
            </a:r>
          </a:p>
          <a:p>
            <a:r>
              <a:rPr lang="en-US" dirty="0" smtClean="0"/>
              <a:t>Critique authority figures in humorous and anonymous ways</a:t>
            </a:r>
          </a:p>
          <a:p>
            <a:r>
              <a:rPr lang="en-US" dirty="0" smtClean="0"/>
              <a:t>Instruct</a:t>
            </a:r>
          </a:p>
          <a:p>
            <a:r>
              <a:rPr lang="en-US" dirty="0" smtClean="0"/>
              <a:t>Teach humans a lesson about recognizing and overcoming their foibles</a:t>
            </a:r>
          </a:p>
          <a:p>
            <a:r>
              <a:rPr lang="en-US" dirty="0" smtClean="0"/>
              <a:t>Story is very brief</a:t>
            </a:r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animal/character usually displays vice or foible being critiqued.  This foible is what brings embarrassment or a downfall to the character and this conclusion leads directly to the moral</a:t>
            </a:r>
          </a:p>
          <a:p>
            <a:r>
              <a:rPr lang="en-US" dirty="0" smtClean="0"/>
              <a:t>Moral follows fable and is stated in one sentence</a:t>
            </a:r>
          </a:p>
          <a:p>
            <a:r>
              <a:rPr lang="en-US" dirty="0" smtClean="0"/>
              <a:t>Title cues who or what to pay attention to</a:t>
            </a:r>
          </a:p>
          <a:p>
            <a:r>
              <a:rPr lang="en-US" dirty="0" smtClean="0"/>
              <a:t>Each animal/character has symbolic value – represents a human trait</a:t>
            </a:r>
          </a:p>
          <a:p>
            <a:r>
              <a:rPr lang="en-US" dirty="0" smtClean="0"/>
              <a:t>Structure = introductory situation – complication - consequences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Gods and goddesses</a:t>
            </a:r>
          </a:p>
          <a:p>
            <a:r>
              <a:rPr lang="en-US" dirty="0" smtClean="0"/>
              <a:t>Supernatural powers</a:t>
            </a:r>
          </a:p>
          <a:p>
            <a:r>
              <a:rPr lang="en-US" dirty="0" smtClean="0"/>
              <a:t>Often teaches a lesson or explains natural phenomena</a:t>
            </a:r>
          </a:p>
          <a:p>
            <a:r>
              <a:rPr lang="en-US" dirty="0" smtClean="0"/>
              <a:t>Usually set in ancient times</a:t>
            </a:r>
          </a:p>
          <a:p>
            <a:r>
              <a:rPr lang="en-US" dirty="0" smtClean="0"/>
              <a:t>Example – “Hercules”, “</a:t>
            </a:r>
            <a:r>
              <a:rPr lang="en-US" dirty="0" err="1" smtClean="0"/>
              <a:t>Perseus</a:t>
            </a:r>
            <a:r>
              <a:rPr lang="en-US" dirty="0" smtClean="0"/>
              <a:t> and Medusa”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Tall Tales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based in historical fact, with fantastic (unbelievable) parts added to the story</a:t>
            </a:r>
          </a:p>
          <a:p>
            <a:r>
              <a:rPr lang="en-US" dirty="0" smtClean="0"/>
              <a:t>Typically one central main character</a:t>
            </a:r>
          </a:p>
          <a:p>
            <a:r>
              <a:rPr lang="en-US" dirty="0" smtClean="0"/>
              <a:t>Usually set in America long ago</a:t>
            </a:r>
          </a:p>
          <a:p>
            <a:r>
              <a:rPr lang="en-US" dirty="0" smtClean="0"/>
              <a:t>Example – “John Henry”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252</TotalTime>
  <Words>275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Folktales</vt:lpstr>
      <vt:lpstr>Fairy Tales</vt:lpstr>
      <vt:lpstr>Fables</vt:lpstr>
      <vt:lpstr>Slide 4</vt:lpstr>
      <vt:lpstr>Myths</vt:lpstr>
      <vt:lpstr>Tall Tales</vt:lpstr>
    </vt:vector>
  </TitlesOfParts>
  <Company>DCPS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Folktales</dc:title>
  <dc:creator>DCPS</dc:creator>
  <cp:lastModifiedBy>DCPS</cp:lastModifiedBy>
  <cp:revision>21</cp:revision>
  <dcterms:created xsi:type="dcterms:W3CDTF">2016-02-08T13:10:35Z</dcterms:created>
  <dcterms:modified xsi:type="dcterms:W3CDTF">2016-02-08T18:37:21Z</dcterms:modified>
</cp:coreProperties>
</file>