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892F7-421B-43E7-B02A-B25EF528529D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EED84-658F-4CA9-AE27-B585541053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Characterization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5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Literary devices are </a:t>
            </a:r>
            <a:r>
              <a:rPr lang="en-US" sz="5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tools</a:t>
            </a:r>
            <a:r>
              <a:rPr lang="en-US" sz="5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that </a:t>
            </a:r>
            <a:r>
              <a:rPr lang="en-US" sz="5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writers use </a:t>
            </a:r>
            <a:r>
              <a:rPr lang="en-US" sz="5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create a work of writing.  </a:t>
            </a:r>
            <a:r>
              <a:rPr lang="en-US" sz="5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Characterization</a:t>
            </a:r>
            <a:r>
              <a:rPr lang="en-US" sz="5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is a literary device or element.</a:t>
            </a:r>
            <a:endParaRPr lang="en-US" sz="5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Characterization in literature is the way that an author </a:t>
            </a:r>
            <a:r>
              <a:rPr lang="en-US" sz="4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introduces, develops, and describes a character</a:t>
            </a:r>
            <a:r>
              <a:rPr lang="en-US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 The character may be described </a:t>
            </a:r>
            <a:r>
              <a:rPr lang="en-US" sz="4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directly</a:t>
            </a:r>
            <a:r>
              <a:rPr lang="en-US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by the author or </a:t>
            </a:r>
            <a:r>
              <a:rPr lang="en-US" sz="4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indirectly</a:t>
            </a:r>
            <a:r>
              <a:rPr lang="en-US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through the </a:t>
            </a:r>
            <a:r>
              <a:rPr lang="en-US" sz="4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actions, thoughts, and speech of the character</a:t>
            </a:r>
            <a:r>
              <a:rPr lang="en-US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4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Characterization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295400"/>
          <a:ext cx="8229600" cy="5392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0"/>
                <a:gridCol w="41148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Physical Description</a:t>
                      </a:r>
                      <a:endParaRPr lang="en-US" sz="2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How the character looks</a:t>
                      </a:r>
                      <a:endParaRPr lang="en-US" sz="28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Action/Attitude/</a:t>
                      </a:r>
                    </a:p>
                    <a:p>
                      <a:pPr algn="ctr"/>
                      <a:r>
                        <a:rPr lang="en-US" sz="28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Behavior</a:t>
                      </a:r>
                      <a:endParaRPr lang="en-US" sz="2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How the character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behaves</a:t>
                      </a:r>
                      <a:endParaRPr lang="en-US" sz="28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Inner Thoughts</a:t>
                      </a:r>
                      <a:endParaRPr lang="en-US" sz="2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What the character thinks and feels</a:t>
                      </a:r>
                      <a:endParaRPr lang="en-US" sz="28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Reactions</a:t>
                      </a:r>
                      <a:endParaRPr lang="en-US" sz="2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How other characters react to one another</a:t>
                      </a:r>
                      <a:endParaRPr lang="en-US" sz="28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146009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Speech</a:t>
                      </a:r>
                      <a:endParaRPr lang="en-US" sz="2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What the character says and how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the character speaks</a:t>
                      </a:r>
                      <a:endParaRPr lang="en-US" sz="28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Types of Characterization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or Explicit Characterization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This kind of characterization takes a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direct approach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to building a character.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 direct characterization, the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author, narrator, or even the protagonist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(main character)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tells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the reader about the character.</a:t>
            </a:r>
          </a:p>
          <a:p>
            <a:pPr lvl="1"/>
            <a:r>
              <a:rPr lang="en-US" sz="3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Example:  </a:t>
            </a:r>
            <a:r>
              <a:rPr lang="en-US" sz="32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Georgie</a:t>
            </a:r>
            <a:r>
              <a:rPr lang="en-US" sz="3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was cunning and greedy.</a:t>
            </a:r>
            <a:endParaRPr lang="en-US" sz="32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or implicit Characterization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This kind of characterization takes a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subtle approach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introducing a character.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audience must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draw conclusions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about the character by observing the character’s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thought process, behavior, speech, manner of speaking, appearance, and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responses to and from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other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characters.</a:t>
            </a:r>
          </a:p>
          <a:p>
            <a:pPr lvl="1"/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Example: On a crowded subway,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Georgie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slipped her hand into the man’s pocket and stole his wallet.</a:t>
            </a:r>
            <a:endParaRPr lang="en-US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 indirect characterization, the reader learns about a character through…..</a:t>
            </a:r>
            <a:endParaRPr lang="en-US" sz="36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12395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The character’s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speech</a:t>
                      </a:r>
                      <a:endParaRPr lang="en-US" sz="24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“I’m nervous, but I’ll go for it anyway,” Mike said.</a:t>
                      </a:r>
                      <a:endParaRPr lang="en-US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112395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The character’s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thoughts</a:t>
                      </a:r>
                      <a:endParaRPr lang="en-US" sz="24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As Mike approached the edge of the diving board, he trembled at the memory of last</a:t>
                      </a:r>
                      <a:r>
                        <a:rPr lang="en-US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year’s accident.</a:t>
                      </a:r>
                      <a:endParaRPr lang="en-US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112395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The character’s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actions</a:t>
                      </a:r>
                      <a:endParaRPr lang="en-US" sz="24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Mike took a deep breath</a:t>
                      </a:r>
                      <a:r>
                        <a:rPr lang="en-US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and jumped into the water.</a:t>
                      </a:r>
                      <a:endParaRPr lang="en-US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112395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The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reaction of other characters</a:t>
                      </a:r>
                      <a:endParaRPr lang="en-US" sz="24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Mike’s mom was in awe of her son’s strength.  “He’s so brave,” </a:t>
                      </a:r>
                      <a:r>
                        <a:rPr lang="en-US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she thought.</a:t>
                      </a:r>
                      <a:endParaRPr lang="en-US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320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Characterization</vt:lpstr>
      <vt:lpstr>Literary Devices</vt:lpstr>
      <vt:lpstr>Characterization</vt:lpstr>
      <vt:lpstr>Methods of Characterization</vt:lpstr>
      <vt:lpstr>Types of Characterization</vt:lpstr>
      <vt:lpstr>Direct or Explicit Characterization</vt:lpstr>
      <vt:lpstr>Indirect or implicit Characterization</vt:lpstr>
      <vt:lpstr>With indirect characterization, the reader learns about a character through…..</vt:lpstr>
    </vt:vector>
  </TitlesOfParts>
  <Company>DCPS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Characterization</dc:title>
  <dc:creator>DCPS</dc:creator>
  <cp:lastModifiedBy>DCPS</cp:lastModifiedBy>
  <cp:revision>3</cp:revision>
  <dcterms:created xsi:type="dcterms:W3CDTF">2016-02-21T19:23:21Z</dcterms:created>
  <dcterms:modified xsi:type="dcterms:W3CDTF">2016-02-21T19:48:11Z</dcterms:modified>
</cp:coreProperties>
</file>